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handoutMasterIdLst>
    <p:handoutMasterId r:id="rId11"/>
  </p:handoutMasterIdLst>
  <p:sldIdLst>
    <p:sldId id="257" r:id="rId2"/>
    <p:sldId id="258" r:id="rId3"/>
    <p:sldId id="267" r:id="rId4"/>
    <p:sldId id="261" r:id="rId5"/>
    <p:sldId id="263" r:id="rId6"/>
    <p:sldId id="264" r:id="rId7"/>
    <p:sldId id="262" r:id="rId8"/>
    <p:sldId id="265" r:id="rId9"/>
    <p:sldId id="266" r:id="rId1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0B65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103" d="100"/>
          <a:sy n="103" d="100"/>
        </p:scale>
        <p:origin x="24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6CC3BD-2950-41FE-9DEE-E700A41016EE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0EAB792D-F73F-4D53-A1F7-9F63C53FA277}">
      <dgm:prSet phldrT="[Texto]" custT="1"/>
      <dgm:spPr/>
      <dgm:t>
        <a:bodyPr/>
        <a:lstStyle/>
        <a:p>
          <a:r>
            <a:rPr lang="en-GB" sz="3200" b="1" noProof="0" dirty="0" smtClean="0"/>
            <a:t>Services</a:t>
          </a:r>
          <a:r>
            <a:rPr lang="pt-PT" sz="3200" b="1" dirty="0" smtClean="0"/>
            <a:t>:</a:t>
          </a:r>
          <a:endParaRPr lang="pt-PT" sz="3200" b="1" dirty="0"/>
        </a:p>
      </dgm:t>
    </dgm:pt>
    <dgm:pt modelId="{F37701B5-A2A0-4065-B855-E371F2CB3A22}" type="parTrans" cxnId="{C33FF81A-DD93-454F-923A-9417111CF9ED}">
      <dgm:prSet/>
      <dgm:spPr/>
      <dgm:t>
        <a:bodyPr/>
        <a:lstStyle/>
        <a:p>
          <a:endParaRPr lang="pt-PT"/>
        </a:p>
      </dgm:t>
    </dgm:pt>
    <dgm:pt modelId="{189E9DF7-5CDC-44A0-A2C6-00F4A0D836EA}" type="sibTrans" cxnId="{C33FF81A-DD93-454F-923A-9417111CF9ED}">
      <dgm:prSet/>
      <dgm:spPr/>
      <dgm:t>
        <a:bodyPr/>
        <a:lstStyle/>
        <a:p>
          <a:endParaRPr lang="pt-PT"/>
        </a:p>
      </dgm:t>
    </dgm:pt>
    <dgm:pt modelId="{99DDB2EA-66AE-4E15-B33C-C40B37738700}" type="pres">
      <dgm:prSet presAssocID="{B56CC3BD-2950-41FE-9DEE-E700A41016EE}" presName="Name0" presStyleCnt="0">
        <dgm:presLayoutVars>
          <dgm:dir/>
          <dgm:animLvl val="lvl"/>
          <dgm:resizeHandles val="exact"/>
        </dgm:presLayoutVars>
      </dgm:prSet>
      <dgm:spPr/>
    </dgm:pt>
    <dgm:pt modelId="{243900A1-3A11-4D16-9474-33E202E82161}" type="pres">
      <dgm:prSet presAssocID="{B56CC3BD-2950-41FE-9DEE-E700A41016EE}" presName="dummy" presStyleCnt="0"/>
      <dgm:spPr/>
    </dgm:pt>
    <dgm:pt modelId="{2910644F-DACD-4FC1-AFDD-BA931E39978C}" type="pres">
      <dgm:prSet presAssocID="{B56CC3BD-2950-41FE-9DEE-E700A41016EE}" presName="linH" presStyleCnt="0"/>
      <dgm:spPr/>
    </dgm:pt>
    <dgm:pt modelId="{7B686A64-7768-4BB2-A36B-C160406BF085}" type="pres">
      <dgm:prSet presAssocID="{B56CC3BD-2950-41FE-9DEE-E700A41016EE}" presName="padding1" presStyleCnt="0"/>
      <dgm:spPr/>
    </dgm:pt>
    <dgm:pt modelId="{59D90A78-F405-490E-9C6A-FCADDA923D15}" type="pres">
      <dgm:prSet presAssocID="{0EAB792D-F73F-4D53-A1F7-9F63C53FA277}" presName="linV" presStyleCnt="0"/>
      <dgm:spPr/>
    </dgm:pt>
    <dgm:pt modelId="{3EDEAA4F-3DCD-42D9-B5D7-4148A4C80499}" type="pres">
      <dgm:prSet presAssocID="{0EAB792D-F73F-4D53-A1F7-9F63C53FA277}" presName="spVertical1" presStyleCnt="0"/>
      <dgm:spPr/>
    </dgm:pt>
    <dgm:pt modelId="{BB43A849-7C8D-4CD7-84C5-3356FEED376D}" type="pres">
      <dgm:prSet presAssocID="{0EAB792D-F73F-4D53-A1F7-9F63C53FA277}" presName="parTx" presStyleLbl="revTx" presStyleIdx="0" presStyleCnt="1" custScaleX="825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18973C0-F0C4-48A4-BAA0-5CF48E242461}" type="pres">
      <dgm:prSet presAssocID="{0EAB792D-F73F-4D53-A1F7-9F63C53FA277}" presName="spVertical2" presStyleCnt="0"/>
      <dgm:spPr/>
    </dgm:pt>
    <dgm:pt modelId="{A71E1493-75EC-414F-82D7-ED079AF0644E}" type="pres">
      <dgm:prSet presAssocID="{0EAB792D-F73F-4D53-A1F7-9F63C53FA277}" presName="spVertical3" presStyleCnt="0"/>
      <dgm:spPr/>
    </dgm:pt>
    <dgm:pt modelId="{852E4DA9-46D1-44C6-B205-10DB88DE8C2B}" type="pres">
      <dgm:prSet presAssocID="{B56CC3BD-2950-41FE-9DEE-E700A41016EE}" presName="padding2" presStyleCnt="0"/>
      <dgm:spPr/>
    </dgm:pt>
    <dgm:pt modelId="{D10A7A7A-1D59-4658-B253-6275A4B8830C}" type="pres">
      <dgm:prSet presAssocID="{B56CC3BD-2950-41FE-9DEE-E700A41016EE}" presName="negArrow" presStyleCnt="0"/>
      <dgm:spPr/>
    </dgm:pt>
    <dgm:pt modelId="{AAB18EF1-0170-4E74-ACD7-6775BA46CCF1}" type="pres">
      <dgm:prSet presAssocID="{B56CC3BD-2950-41FE-9DEE-E700A41016EE}" presName="backgroundArrow" presStyleLbl="node1" presStyleIdx="0" presStyleCnt="1"/>
      <dgm:spPr/>
    </dgm:pt>
  </dgm:ptLst>
  <dgm:cxnLst>
    <dgm:cxn modelId="{03B042C4-CFC5-476E-984D-6554B793E445}" type="presOf" srcId="{B56CC3BD-2950-41FE-9DEE-E700A41016EE}" destId="{99DDB2EA-66AE-4E15-B33C-C40B37738700}" srcOrd="0" destOrd="0" presId="urn:microsoft.com/office/officeart/2005/8/layout/hProcess3"/>
    <dgm:cxn modelId="{C44691AE-8FE3-4215-99D5-38946629BA0B}" type="presOf" srcId="{0EAB792D-F73F-4D53-A1F7-9F63C53FA277}" destId="{BB43A849-7C8D-4CD7-84C5-3356FEED376D}" srcOrd="0" destOrd="0" presId="urn:microsoft.com/office/officeart/2005/8/layout/hProcess3"/>
    <dgm:cxn modelId="{C33FF81A-DD93-454F-923A-9417111CF9ED}" srcId="{B56CC3BD-2950-41FE-9DEE-E700A41016EE}" destId="{0EAB792D-F73F-4D53-A1F7-9F63C53FA277}" srcOrd="0" destOrd="0" parTransId="{F37701B5-A2A0-4065-B855-E371F2CB3A22}" sibTransId="{189E9DF7-5CDC-44A0-A2C6-00F4A0D836EA}"/>
    <dgm:cxn modelId="{EB66F822-DE50-4790-A51D-A0D147D8E47E}" type="presParOf" srcId="{99DDB2EA-66AE-4E15-B33C-C40B37738700}" destId="{243900A1-3A11-4D16-9474-33E202E82161}" srcOrd="0" destOrd="0" presId="urn:microsoft.com/office/officeart/2005/8/layout/hProcess3"/>
    <dgm:cxn modelId="{9D962BDC-B17F-4617-8B72-164D7F0120A9}" type="presParOf" srcId="{99DDB2EA-66AE-4E15-B33C-C40B37738700}" destId="{2910644F-DACD-4FC1-AFDD-BA931E39978C}" srcOrd="1" destOrd="0" presId="urn:microsoft.com/office/officeart/2005/8/layout/hProcess3"/>
    <dgm:cxn modelId="{F3EE586E-D257-44D8-927C-802528D321B5}" type="presParOf" srcId="{2910644F-DACD-4FC1-AFDD-BA931E39978C}" destId="{7B686A64-7768-4BB2-A36B-C160406BF085}" srcOrd="0" destOrd="0" presId="urn:microsoft.com/office/officeart/2005/8/layout/hProcess3"/>
    <dgm:cxn modelId="{7CFFE0A8-6E13-4F5F-AA66-6659993D8CCF}" type="presParOf" srcId="{2910644F-DACD-4FC1-AFDD-BA931E39978C}" destId="{59D90A78-F405-490E-9C6A-FCADDA923D15}" srcOrd="1" destOrd="0" presId="urn:microsoft.com/office/officeart/2005/8/layout/hProcess3"/>
    <dgm:cxn modelId="{5FBF6BDA-86AB-4FAD-B332-71BF29DC6CAA}" type="presParOf" srcId="{59D90A78-F405-490E-9C6A-FCADDA923D15}" destId="{3EDEAA4F-3DCD-42D9-B5D7-4148A4C80499}" srcOrd="0" destOrd="0" presId="urn:microsoft.com/office/officeart/2005/8/layout/hProcess3"/>
    <dgm:cxn modelId="{8E876E70-8D24-47E0-A0C6-5B548F48C39C}" type="presParOf" srcId="{59D90A78-F405-490E-9C6A-FCADDA923D15}" destId="{BB43A849-7C8D-4CD7-84C5-3356FEED376D}" srcOrd="1" destOrd="0" presId="urn:microsoft.com/office/officeart/2005/8/layout/hProcess3"/>
    <dgm:cxn modelId="{F1D8469B-83B2-4176-B996-5848E430E147}" type="presParOf" srcId="{59D90A78-F405-490E-9C6A-FCADDA923D15}" destId="{918973C0-F0C4-48A4-BAA0-5CF48E242461}" srcOrd="2" destOrd="0" presId="urn:microsoft.com/office/officeart/2005/8/layout/hProcess3"/>
    <dgm:cxn modelId="{6EAE35A1-B2E2-4775-868D-65552D864AC6}" type="presParOf" srcId="{59D90A78-F405-490E-9C6A-FCADDA923D15}" destId="{A71E1493-75EC-414F-82D7-ED079AF0644E}" srcOrd="3" destOrd="0" presId="urn:microsoft.com/office/officeart/2005/8/layout/hProcess3"/>
    <dgm:cxn modelId="{372C6C9B-198F-421E-A02F-96FA110084A5}" type="presParOf" srcId="{2910644F-DACD-4FC1-AFDD-BA931E39978C}" destId="{852E4DA9-46D1-44C6-B205-10DB88DE8C2B}" srcOrd="2" destOrd="0" presId="urn:microsoft.com/office/officeart/2005/8/layout/hProcess3"/>
    <dgm:cxn modelId="{0C97ED47-3023-458D-AA40-3EC77B928CC0}" type="presParOf" srcId="{2910644F-DACD-4FC1-AFDD-BA931E39978C}" destId="{D10A7A7A-1D59-4658-B253-6275A4B8830C}" srcOrd="3" destOrd="0" presId="urn:microsoft.com/office/officeart/2005/8/layout/hProcess3"/>
    <dgm:cxn modelId="{9B8395DF-26D2-4EFE-8E07-00A2A6112BB4}" type="presParOf" srcId="{2910644F-DACD-4FC1-AFDD-BA931E39978C}" destId="{AAB18EF1-0170-4E74-ACD7-6775BA46CCF1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5D881E-7BF7-45AC-BF50-CAE6A3D4D6E8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418AF223-706E-40BC-9B1F-94C434FDA67C}">
      <dgm:prSet phldrT="[Texto]" custT="1"/>
      <dgm:spPr/>
      <dgm:t>
        <a:bodyPr/>
        <a:lstStyle/>
        <a:p>
          <a:r>
            <a:rPr lang="en-GB" sz="2400" b="1" noProof="0" dirty="0" smtClean="0">
              <a:solidFill>
                <a:schemeClr val="bg1"/>
              </a:solidFill>
            </a:rPr>
            <a:t>Specializations</a:t>
          </a:r>
          <a:r>
            <a:rPr lang="pt-PT" sz="2400" b="1" dirty="0" smtClean="0">
              <a:solidFill>
                <a:schemeClr val="bg1"/>
              </a:solidFill>
            </a:rPr>
            <a:t>:</a:t>
          </a:r>
          <a:endParaRPr lang="pt-PT" sz="2400" dirty="0">
            <a:solidFill>
              <a:schemeClr val="bg1"/>
            </a:solidFill>
          </a:endParaRPr>
        </a:p>
      </dgm:t>
    </dgm:pt>
    <dgm:pt modelId="{E85800A7-C184-47F0-A211-672D8E1BEA29}" type="parTrans" cxnId="{3BEFD8F9-5201-48F2-9730-5408F7171422}">
      <dgm:prSet/>
      <dgm:spPr/>
      <dgm:t>
        <a:bodyPr/>
        <a:lstStyle/>
        <a:p>
          <a:endParaRPr lang="pt-PT"/>
        </a:p>
      </dgm:t>
    </dgm:pt>
    <dgm:pt modelId="{8617C897-DAD1-4899-B9C1-338A78ECA2D0}" type="sibTrans" cxnId="{3BEFD8F9-5201-48F2-9730-5408F7171422}">
      <dgm:prSet/>
      <dgm:spPr/>
      <dgm:t>
        <a:bodyPr/>
        <a:lstStyle/>
        <a:p>
          <a:endParaRPr lang="pt-PT"/>
        </a:p>
      </dgm:t>
    </dgm:pt>
    <dgm:pt modelId="{F7BACD9F-6971-4C8B-9AA5-FA48894C9DD2}" type="pres">
      <dgm:prSet presAssocID="{155D881E-7BF7-45AC-BF50-CAE6A3D4D6E8}" presName="Name0" presStyleCnt="0">
        <dgm:presLayoutVars>
          <dgm:dir/>
          <dgm:animLvl val="lvl"/>
          <dgm:resizeHandles val="exact"/>
        </dgm:presLayoutVars>
      </dgm:prSet>
      <dgm:spPr/>
    </dgm:pt>
    <dgm:pt modelId="{D4584481-518A-4E04-AC06-8EADE0E1E4BA}" type="pres">
      <dgm:prSet presAssocID="{155D881E-7BF7-45AC-BF50-CAE6A3D4D6E8}" presName="dummy" presStyleCnt="0"/>
      <dgm:spPr/>
    </dgm:pt>
    <dgm:pt modelId="{C3C63E41-B596-48EE-9E52-54351B7A9AF2}" type="pres">
      <dgm:prSet presAssocID="{155D881E-7BF7-45AC-BF50-CAE6A3D4D6E8}" presName="linH" presStyleCnt="0"/>
      <dgm:spPr/>
    </dgm:pt>
    <dgm:pt modelId="{ADAA7123-5BC4-459B-999D-4E4700F28697}" type="pres">
      <dgm:prSet presAssocID="{155D881E-7BF7-45AC-BF50-CAE6A3D4D6E8}" presName="padding1" presStyleCnt="0"/>
      <dgm:spPr/>
    </dgm:pt>
    <dgm:pt modelId="{C1C73CEC-40B5-4173-B918-C2907D128C09}" type="pres">
      <dgm:prSet presAssocID="{418AF223-706E-40BC-9B1F-94C434FDA67C}" presName="linV" presStyleCnt="0"/>
      <dgm:spPr/>
    </dgm:pt>
    <dgm:pt modelId="{8206F7D5-556F-459C-AD80-67DF74FB02AD}" type="pres">
      <dgm:prSet presAssocID="{418AF223-706E-40BC-9B1F-94C434FDA67C}" presName="spVertical1" presStyleCnt="0"/>
      <dgm:spPr/>
    </dgm:pt>
    <dgm:pt modelId="{A24C87A0-DBDD-4F6D-99AB-6F73AE405E5E}" type="pres">
      <dgm:prSet presAssocID="{418AF223-706E-40BC-9B1F-94C434FDA67C}" presName="parTx" presStyleLbl="revTx" presStyleIdx="0" presStyleCnt="1" custScaleY="45166" custLinFactNeighborX="4239" custLinFactNeighborY="548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210A8168-4EDF-4C91-88EE-F8A2A3DFDA45}" type="pres">
      <dgm:prSet presAssocID="{418AF223-706E-40BC-9B1F-94C434FDA67C}" presName="spVertical2" presStyleCnt="0"/>
      <dgm:spPr/>
    </dgm:pt>
    <dgm:pt modelId="{DB71A649-2C7D-410E-8C20-522547C20E42}" type="pres">
      <dgm:prSet presAssocID="{418AF223-706E-40BC-9B1F-94C434FDA67C}" presName="spVertical3" presStyleCnt="0"/>
      <dgm:spPr/>
    </dgm:pt>
    <dgm:pt modelId="{03806614-B7B6-4F7B-B89B-93EB93DCF3F4}" type="pres">
      <dgm:prSet presAssocID="{155D881E-7BF7-45AC-BF50-CAE6A3D4D6E8}" presName="padding2" presStyleCnt="0"/>
      <dgm:spPr/>
    </dgm:pt>
    <dgm:pt modelId="{D4F887A5-38CC-486A-86A4-44A7B017BD1B}" type="pres">
      <dgm:prSet presAssocID="{155D881E-7BF7-45AC-BF50-CAE6A3D4D6E8}" presName="negArrow" presStyleCnt="0"/>
      <dgm:spPr/>
    </dgm:pt>
    <dgm:pt modelId="{A642221A-9CDB-47B5-8C1F-26E94CD6F1BC}" type="pres">
      <dgm:prSet presAssocID="{155D881E-7BF7-45AC-BF50-CAE6A3D4D6E8}" presName="backgroundArrow" presStyleLbl="node1" presStyleIdx="0" presStyleCnt="1" custAng="10800000" custLinFactNeighborX="28075" custLinFactNeighborY="-12910"/>
      <dgm:spPr/>
    </dgm:pt>
  </dgm:ptLst>
  <dgm:cxnLst>
    <dgm:cxn modelId="{7DAD035D-851F-44CF-BF05-20B6C50E3340}" type="presOf" srcId="{418AF223-706E-40BC-9B1F-94C434FDA67C}" destId="{A24C87A0-DBDD-4F6D-99AB-6F73AE405E5E}" srcOrd="0" destOrd="0" presId="urn:microsoft.com/office/officeart/2005/8/layout/hProcess3"/>
    <dgm:cxn modelId="{3BEFD8F9-5201-48F2-9730-5408F7171422}" srcId="{155D881E-7BF7-45AC-BF50-CAE6A3D4D6E8}" destId="{418AF223-706E-40BC-9B1F-94C434FDA67C}" srcOrd="0" destOrd="0" parTransId="{E85800A7-C184-47F0-A211-672D8E1BEA29}" sibTransId="{8617C897-DAD1-4899-B9C1-338A78ECA2D0}"/>
    <dgm:cxn modelId="{4A5CB5F5-A395-4E85-98A9-EF4E78823D67}" type="presOf" srcId="{155D881E-7BF7-45AC-BF50-CAE6A3D4D6E8}" destId="{F7BACD9F-6971-4C8B-9AA5-FA48894C9DD2}" srcOrd="0" destOrd="0" presId="urn:microsoft.com/office/officeart/2005/8/layout/hProcess3"/>
    <dgm:cxn modelId="{DF7855EB-E41E-4BFD-9014-802793D7C356}" type="presParOf" srcId="{F7BACD9F-6971-4C8B-9AA5-FA48894C9DD2}" destId="{D4584481-518A-4E04-AC06-8EADE0E1E4BA}" srcOrd="0" destOrd="0" presId="urn:microsoft.com/office/officeart/2005/8/layout/hProcess3"/>
    <dgm:cxn modelId="{5FE2F38E-7868-4AA6-B0FC-63C778961DD9}" type="presParOf" srcId="{F7BACD9F-6971-4C8B-9AA5-FA48894C9DD2}" destId="{C3C63E41-B596-48EE-9E52-54351B7A9AF2}" srcOrd="1" destOrd="0" presId="urn:microsoft.com/office/officeart/2005/8/layout/hProcess3"/>
    <dgm:cxn modelId="{1FB7CF1E-E96B-475A-B1FA-55CB5996763E}" type="presParOf" srcId="{C3C63E41-B596-48EE-9E52-54351B7A9AF2}" destId="{ADAA7123-5BC4-459B-999D-4E4700F28697}" srcOrd="0" destOrd="0" presId="urn:microsoft.com/office/officeart/2005/8/layout/hProcess3"/>
    <dgm:cxn modelId="{3714692A-B868-4B23-AD59-EDD8037526E4}" type="presParOf" srcId="{C3C63E41-B596-48EE-9E52-54351B7A9AF2}" destId="{C1C73CEC-40B5-4173-B918-C2907D128C09}" srcOrd="1" destOrd="0" presId="urn:microsoft.com/office/officeart/2005/8/layout/hProcess3"/>
    <dgm:cxn modelId="{41F1E40A-3A91-48C8-9112-AE5FFBCE0660}" type="presParOf" srcId="{C1C73CEC-40B5-4173-B918-C2907D128C09}" destId="{8206F7D5-556F-459C-AD80-67DF74FB02AD}" srcOrd="0" destOrd="0" presId="urn:microsoft.com/office/officeart/2005/8/layout/hProcess3"/>
    <dgm:cxn modelId="{C72EBF21-C944-457A-9BC9-80B7E1318C58}" type="presParOf" srcId="{C1C73CEC-40B5-4173-B918-C2907D128C09}" destId="{A24C87A0-DBDD-4F6D-99AB-6F73AE405E5E}" srcOrd="1" destOrd="0" presId="urn:microsoft.com/office/officeart/2005/8/layout/hProcess3"/>
    <dgm:cxn modelId="{3ECBE348-B1D9-428E-B9F3-93BD83F19EC3}" type="presParOf" srcId="{C1C73CEC-40B5-4173-B918-C2907D128C09}" destId="{210A8168-4EDF-4C91-88EE-F8A2A3DFDA45}" srcOrd="2" destOrd="0" presId="urn:microsoft.com/office/officeart/2005/8/layout/hProcess3"/>
    <dgm:cxn modelId="{78650507-6349-4AC8-87EE-AC314692E6A6}" type="presParOf" srcId="{C1C73CEC-40B5-4173-B918-C2907D128C09}" destId="{DB71A649-2C7D-410E-8C20-522547C20E42}" srcOrd="3" destOrd="0" presId="urn:microsoft.com/office/officeart/2005/8/layout/hProcess3"/>
    <dgm:cxn modelId="{C52B7046-ACB7-451E-860F-8F8A2829FE5B}" type="presParOf" srcId="{C3C63E41-B596-48EE-9E52-54351B7A9AF2}" destId="{03806614-B7B6-4F7B-B89B-93EB93DCF3F4}" srcOrd="2" destOrd="0" presId="urn:microsoft.com/office/officeart/2005/8/layout/hProcess3"/>
    <dgm:cxn modelId="{EA891BA4-BF7F-48BD-A505-25EE083B6C41}" type="presParOf" srcId="{C3C63E41-B596-48EE-9E52-54351B7A9AF2}" destId="{D4F887A5-38CC-486A-86A4-44A7B017BD1B}" srcOrd="3" destOrd="0" presId="urn:microsoft.com/office/officeart/2005/8/layout/hProcess3"/>
    <dgm:cxn modelId="{91C63E2A-E2F7-4AE8-9713-02436611FBB1}" type="presParOf" srcId="{C3C63E41-B596-48EE-9E52-54351B7A9AF2}" destId="{A642221A-9CDB-47B5-8C1F-26E94CD6F1BC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6CC3BD-2950-41FE-9DEE-E700A41016EE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0EAB792D-F73F-4D53-A1F7-9F63C53FA277}">
      <dgm:prSet phldrT="[Texto]" custT="1"/>
      <dgm:spPr/>
      <dgm:t>
        <a:bodyPr/>
        <a:lstStyle/>
        <a:p>
          <a:r>
            <a:rPr lang="en-GB" sz="2200" b="1" noProof="0" dirty="0" smtClean="0"/>
            <a:t>Tax</a:t>
          </a:r>
          <a:r>
            <a:rPr lang="pt-PT" sz="2200" b="1" dirty="0" smtClean="0"/>
            <a:t> </a:t>
          </a:r>
          <a:r>
            <a:rPr lang="en-GB" sz="2200" b="1" noProof="0" dirty="0" smtClean="0"/>
            <a:t>System + Foreign Investors</a:t>
          </a:r>
          <a:r>
            <a:rPr lang="pt-PT" sz="2200" b="1" dirty="0" smtClean="0"/>
            <a:t>:</a:t>
          </a:r>
          <a:endParaRPr lang="pt-PT" sz="2200" b="1" dirty="0"/>
        </a:p>
      </dgm:t>
    </dgm:pt>
    <dgm:pt modelId="{F37701B5-A2A0-4065-B855-E371F2CB3A22}" type="parTrans" cxnId="{C33FF81A-DD93-454F-923A-9417111CF9ED}">
      <dgm:prSet/>
      <dgm:spPr/>
      <dgm:t>
        <a:bodyPr/>
        <a:lstStyle/>
        <a:p>
          <a:endParaRPr lang="pt-PT"/>
        </a:p>
      </dgm:t>
    </dgm:pt>
    <dgm:pt modelId="{189E9DF7-5CDC-44A0-A2C6-00F4A0D836EA}" type="sibTrans" cxnId="{C33FF81A-DD93-454F-923A-9417111CF9ED}">
      <dgm:prSet/>
      <dgm:spPr/>
      <dgm:t>
        <a:bodyPr/>
        <a:lstStyle/>
        <a:p>
          <a:endParaRPr lang="pt-PT"/>
        </a:p>
      </dgm:t>
    </dgm:pt>
    <dgm:pt modelId="{99DDB2EA-66AE-4E15-B33C-C40B37738700}" type="pres">
      <dgm:prSet presAssocID="{B56CC3BD-2950-41FE-9DEE-E700A41016EE}" presName="Name0" presStyleCnt="0">
        <dgm:presLayoutVars>
          <dgm:dir/>
          <dgm:animLvl val="lvl"/>
          <dgm:resizeHandles val="exact"/>
        </dgm:presLayoutVars>
      </dgm:prSet>
      <dgm:spPr/>
    </dgm:pt>
    <dgm:pt modelId="{243900A1-3A11-4D16-9474-33E202E82161}" type="pres">
      <dgm:prSet presAssocID="{B56CC3BD-2950-41FE-9DEE-E700A41016EE}" presName="dummy" presStyleCnt="0"/>
      <dgm:spPr/>
    </dgm:pt>
    <dgm:pt modelId="{2910644F-DACD-4FC1-AFDD-BA931E39978C}" type="pres">
      <dgm:prSet presAssocID="{B56CC3BD-2950-41FE-9DEE-E700A41016EE}" presName="linH" presStyleCnt="0"/>
      <dgm:spPr/>
    </dgm:pt>
    <dgm:pt modelId="{7B686A64-7768-4BB2-A36B-C160406BF085}" type="pres">
      <dgm:prSet presAssocID="{B56CC3BD-2950-41FE-9DEE-E700A41016EE}" presName="padding1" presStyleCnt="0"/>
      <dgm:spPr/>
    </dgm:pt>
    <dgm:pt modelId="{59D90A78-F405-490E-9C6A-FCADDA923D15}" type="pres">
      <dgm:prSet presAssocID="{0EAB792D-F73F-4D53-A1F7-9F63C53FA277}" presName="linV" presStyleCnt="0"/>
      <dgm:spPr/>
    </dgm:pt>
    <dgm:pt modelId="{3EDEAA4F-3DCD-42D9-B5D7-4148A4C80499}" type="pres">
      <dgm:prSet presAssocID="{0EAB792D-F73F-4D53-A1F7-9F63C53FA277}" presName="spVertical1" presStyleCnt="0"/>
      <dgm:spPr/>
    </dgm:pt>
    <dgm:pt modelId="{BB43A849-7C8D-4CD7-84C5-3356FEED376D}" type="pres">
      <dgm:prSet presAssocID="{0EAB792D-F73F-4D53-A1F7-9F63C53FA277}" presName="parTx" presStyleLbl="revTx" presStyleIdx="0" presStyleCnt="1" custScaleX="93157" custScaleY="80457" custLinFactNeighborX="-7960" custLinFactNeighborY="-26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18973C0-F0C4-48A4-BAA0-5CF48E242461}" type="pres">
      <dgm:prSet presAssocID="{0EAB792D-F73F-4D53-A1F7-9F63C53FA277}" presName="spVertical2" presStyleCnt="0"/>
      <dgm:spPr/>
    </dgm:pt>
    <dgm:pt modelId="{A71E1493-75EC-414F-82D7-ED079AF0644E}" type="pres">
      <dgm:prSet presAssocID="{0EAB792D-F73F-4D53-A1F7-9F63C53FA277}" presName="spVertical3" presStyleCnt="0"/>
      <dgm:spPr/>
    </dgm:pt>
    <dgm:pt modelId="{852E4DA9-46D1-44C6-B205-10DB88DE8C2B}" type="pres">
      <dgm:prSet presAssocID="{B56CC3BD-2950-41FE-9DEE-E700A41016EE}" presName="padding2" presStyleCnt="0"/>
      <dgm:spPr/>
    </dgm:pt>
    <dgm:pt modelId="{D10A7A7A-1D59-4658-B253-6275A4B8830C}" type="pres">
      <dgm:prSet presAssocID="{B56CC3BD-2950-41FE-9DEE-E700A41016EE}" presName="negArrow" presStyleCnt="0"/>
      <dgm:spPr/>
    </dgm:pt>
    <dgm:pt modelId="{AAB18EF1-0170-4E74-ACD7-6775BA46CCF1}" type="pres">
      <dgm:prSet presAssocID="{B56CC3BD-2950-41FE-9DEE-E700A41016EE}" presName="backgroundArrow" presStyleLbl="node1" presStyleIdx="0" presStyleCnt="1"/>
      <dgm:spPr/>
    </dgm:pt>
  </dgm:ptLst>
  <dgm:cxnLst>
    <dgm:cxn modelId="{72F7852B-C52D-4FE5-8059-4D138F55FE97}" type="presOf" srcId="{0EAB792D-F73F-4D53-A1F7-9F63C53FA277}" destId="{BB43A849-7C8D-4CD7-84C5-3356FEED376D}" srcOrd="0" destOrd="0" presId="urn:microsoft.com/office/officeart/2005/8/layout/hProcess3"/>
    <dgm:cxn modelId="{961CBC0D-D10A-45A2-BAFC-033BCD43BD0E}" type="presOf" srcId="{B56CC3BD-2950-41FE-9DEE-E700A41016EE}" destId="{99DDB2EA-66AE-4E15-B33C-C40B37738700}" srcOrd="0" destOrd="0" presId="urn:microsoft.com/office/officeart/2005/8/layout/hProcess3"/>
    <dgm:cxn modelId="{C33FF81A-DD93-454F-923A-9417111CF9ED}" srcId="{B56CC3BD-2950-41FE-9DEE-E700A41016EE}" destId="{0EAB792D-F73F-4D53-A1F7-9F63C53FA277}" srcOrd="0" destOrd="0" parTransId="{F37701B5-A2A0-4065-B855-E371F2CB3A22}" sibTransId="{189E9DF7-5CDC-44A0-A2C6-00F4A0D836EA}"/>
    <dgm:cxn modelId="{D9F488B8-9ACF-484E-BEC3-3D8D8BEBC9F7}" type="presParOf" srcId="{99DDB2EA-66AE-4E15-B33C-C40B37738700}" destId="{243900A1-3A11-4D16-9474-33E202E82161}" srcOrd="0" destOrd="0" presId="urn:microsoft.com/office/officeart/2005/8/layout/hProcess3"/>
    <dgm:cxn modelId="{87D0EB26-2834-432B-AAF2-6B1478741DB5}" type="presParOf" srcId="{99DDB2EA-66AE-4E15-B33C-C40B37738700}" destId="{2910644F-DACD-4FC1-AFDD-BA931E39978C}" srcOrd="1" destOrd="0" presId="urn:microsoft.com/office/officeart/2005/8/layout/hProcess3"/>
    <dgm:cxn modelId="{3B1E9D77-86F4-4827-88EB-C0386C3364B9}" type="presParOf" srcId="{2910644F-DACD-4FC1-AFDD-BA931E39978C}" destId="{7B686A64-7768-4BB2-A36B-C160406BF085}" srcOrd="0" destOrd="0" presId="urn:microsoft.com/office/officeart/2005/8/layout/hProcess3"/>
    <dgm:cxn modelId="{4F576E45-7F5A-4CFD-AA2B-F88ECFF5AD15}" type="presParOf" srcId="{2910644F-DACD-4FC1-AFDD-BA931E39978C}" destId="{59D90A78-F405-490E-9C6A-FCADDA923D15}" srcOrd="1" destOrd="0" presId="urn:microsoft.com/office/officeart/2005/8/layout/hProcess3"/>
    <dgm:cxn modelId="{574337DC-EA84-4668-86B6-93B144FC8CAB}" type="presParOf" srcId="{59D90A78-F405-490E-9C6A-FCADDA923D15}" destId="{3EDEAA4F-3DCD-42D9-B5D7-4148A4C80499}" srcOrd="0" destOrd="0" presId="urn:microsoft.com/office/officeart/2005/8/layout/hProcess3"/>
    <dgm:cxn modelId="{84B2E57C-2C14-4312-B28E-DB48E14B15B1}" type="presParOf" srcId="{59D90A78-F405-490E-9C6A-FCADDA923D15}" destId="{BB43A849-7C8D-4CD7-84C5-3356FEED376D}" srcOrd="1" destOrd="0" presId="urn:microsoft.com/office/officeart/2005/8/layout/hProcess3"/>
    <dgm:cxn modelId="{CDB74069-8652-4790-B466-F769985BAC43}" type="presParOf" srcId="{59D90A78-F405-490E-9C6A-FCADDA923D15}" destId="{918973C0-F0C4-48A4-BAA0-5CF48E242461}" srcOrd="2" destOrd="0" presId="urn:microsoft.com/office/officeart/2005/8/layout/hProcess3"/>
    <dgm:cxn modelId="{83AFC9B9-B19A-4E99-85CD-8F3012C970C7}" type="presParOf" srcId="{59D90A78-F405-490E-9C6A-FCADDA923D15}" destId="{A71E1493-75EC-414F-82D7-ED079AF0644E}" srcOrd="3" destOrd="0" presId="urn:microsoft.com/office/officeart/2005/8/layout/hProcess3"/>
    <dgm:cxn modelId="{94710DD3-DEC8-4AB4-A8A6-37FF8A06A8BE}" type="presParOf" srcId="{2910644F-DACD-4FC1-AFDD-BA931E39978C}" destId="{852E4DA9-46D1-44C6-B205-10DB88DE8C2B}" srcOrd="2" destOrd="0" presId="urn:microsoft.com/office/officeart/2005/8/layout/hProcess3"/>
    <dgm:cxn modelId="{3C2417DC-1457-4F77-B3D5-4A66E785819D}" type="presParOf" srcId="{2910644F-DACD-4FC1-AFDD-BA931E39978C}" destId="{D10A7A7A-1D59-4658-B253-6275A4B8830C}" srcOrd="3" destOrd="0" presId="urn:microsoft.com/office/officeart/2005/8/layout/hProcess3"/>
    <dgm:cxn modelId="{9CD91AE5-9268-42B3-B3D7-FB7A0337F03D}" type="presParOf" srcId="{2910644F-DACD-4FC1-AFDD-BA931E39978C}" destId="{AAB18EF1-0170-4E74-ACD7-6775BA46CCF1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75AFF-C72D-4604-B6C4-33F630B743BC}" type="datetimeFigureOut">
              <a:rPr lang="pt-PT" smtClean="0"/>
              <a:pPr/>
              <a:t>19-10-2017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57A02-F372-4E53-A21B-DF6668664E7D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07432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c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xão rect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21DC63-9C92-495F-B015-E937D68B3A95}" type="datetimeFigureOut">
              <a:rPr lang="pt-PT" smtClean="0"/>
              <a:pPr/>
              <a:t>19-10-2017</a:t>
            </a:fld>
            <a:endParaRPr lang="pt-PT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19C7E5-7C72-46AF-91CF-1E203D624E0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21DC63-9C92-495F-B015-E937D68B3A95}" type="datetimeFigureOut">
              <a:rPr lang="pt-PT" smtClean="0"/>
              <a:pPr/>
              <a:t>19-10-2017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19C7E5-7C72-46AF-91CF-1E203D624E0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21DC63-9C92-495F-B015-E937D68B3A95}" type="datetimeFigureOut">
              <a:rPr lang="pt-PT" smtClean="0"/>
              <a:pPr/>
              <a:t>19-10-2017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19C7E5-7C72-46AF-91CF-1E203D624E0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21DC63-9C92-495F-B015-E937D68B3A95}" type="datetimeFigureOut">
              <a:rPr lang="pt-PT" smtClean="0"/>
              <a:pPr/>
              <a:t>19-10-2017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19C7E5-7C72-46AF-91CF-1E203D624E0B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21DC63-9C92-495F-B015-E937D68B3A95}" type="datetimeFigureOut">
              <a:rPr lang="pt-PT" smtClean="0"/>
              <a:pPr/>
              <a:t>19-10-2017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19C7E5-7C72-46AF-91CF-1E203D624E0B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21DC63-9C92-495F-B015-E937D68B3A95}" type="datetimeFigureOut">
              <a:rPr lang="pt-PT" smtClean="0"/>
              <a:pPr/>
              <a:t>19-10-2017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19C7E5-7C72-46AF-91CF-1E203D624E0B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21DC63-9C92-495F-B015-E937D68B3A95}" type="datetimeFigureOut">
              <a:rPr lang="pt-PT" smtClean="0"/>
              <a:pPr/>
              <a:t>19-10-2017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19C7E5-7C72-46AF-91CF-1E203D624E0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21DC63-9C92-495F-B015-E937D68B3A95}" type="datetimeFigureOut">
              <a:rPr lang="pt-PT" smtClean="0"/>
              <a:pPr/>
              <a:t>19-10-2017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19C7E5-7C72-46AF-91CF-1E203D624E0B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21DC63-9C92-495F-B015-E937D68B3A95}" type="datetimeFigureOut">
              <a:rPr lang="pt-PT" smtClean="0"/>
              <a:pPr/>
              <a:t>19-10-2017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19C7E5-7C72-46AF-91CF-1E203D624E0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321DC63-9C92-495F-B015-E937D68B3A95}" type="datetimeFigureOut">
              <a:rPr lang="pt-PT" smtClean="0"/>
              <a:pPr/>
              <a:t>19-10-2017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19C7E5-7C72-46AF-91CF-1E203D624E0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21DC63-9C92-495F-B015-E937D68B3A95}" type="datetimeFigureOut">
              <a:rPr lang="pt-PT" smtClean="0"/>
              <a:pPr/>
              <a:t>19-10-2017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19C7E5-7C72-46AF-91CF-1E203D624E0B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c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xão rect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c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xão rect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321DC63-9C92-495F-B015-E937D68B3A95}" type="datetimeFigureOut">
              <a:rPr lang="pt-PT" smtClean="0"/>
              <a:pPr/>
              <a:t>19-10-2017</a:t>
            </a:fld>
            <a:endParaRPr lang="pt-PT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B19C7E5-7C72-46AF-91CF-1E203D624E0B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hint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chint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2.jpeg"/><Relationship Id="rId4" Type="http://schemas.openxmlformats.org/officeDocument/2006/relationships/hyperlink" Target="http://www.chint.org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5.gif"/><Relationship Id="rId7" Type="http://schemas.openxmlformats.org/officeDocument/2006/relationships/diagramLayout" Target="../diagrams/layou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1.xml"/><Relationship Id="rId11" Type="http://schemas.openxmlformats.org/officeDocument/2006/relationships/image" Target="../media/image7.png"/><Relationship Id="rId5" Type="http://schemas.openxmlformats.org/officeDocument/2006/relationships/image" Target="../media/image2.jpeg"/><Relationship Id="rId10" Type="http://schemas.microsoft.com/office/2007/relationships/diagramDrawing" Target="../diagrams/drawing1.xml"/><Relationship Id="rId4" Type="http://schemas.openxmlformats.org/officeDocument/2006/relationships/hyperlink" Target="http://www.chint.org/" TargetMode="External"/><Relationship Id="rId9" Type="http://schemas.openxmlformats.org/officeDocument/2006/relationships/diagramColors" Target="../diagrams/colors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image" Target="../media/image5.gif"/><Relationship Id="rId7" Type="http://schemas.openxmlformats.org/officeDocument/2006/relationships/diagramData" Target="../diagrams/data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microsoft.com/office/2007/relationships/diagramDrawing" Target="../diagrams/drawing2.xml"/><Relationship Id="rId5" Type="http://schemas.openxmlformats.org/officeDocument/2006/relationships/image" Target="../media/image2.jpeg"/><Relationship Id="rId10" Type="http://schemas.openxmlformats.org/officeDocument/2006/relationships/diagramColors" Target="../diagrams/colors2.xml"/><Relationship Id="rId4" Type="http://schemas.openxmlformats.org/officeDocument/2006/relationships/hyperlink" Target="http://www.chint.org/" TargetMode="Externa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chint.org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image" Target="../media/image5.gif"/><Relationship Id="rId7" Type="http://schemas.openxmlformats.org/officeDocument/2006/relationships/diagramLayout" Target="../diagrams/layou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3.xml"/><Relationship Id="rId11" Type="http://schemas.openxmlformats.org/officeDocument/2006/relationships/image" Target="../media/image9.png"/><Relationship Id="rId5" Type="http://schemas.openxmlformats.org/officeDocument/2006/relationships/image" Target="../media/image2.jpeg"/><Relationship Id="rId10" Type="http://schemas.microsoft.com/office/2007/relationships/diagramDrawing" Target="../diagrams/drawing3.xml"/><Relationship Id="rId4" Type="http://schemas.openxmlformats.org/officeDocument/2006/relationships/hyperlink" Target="http://www.chint.org/" TargetMode="External"/><Relationship Id="rId9" Type="http://schemas.openxmlformats.org/officeDocument/2006/relationships/diagramColors" Target="../diagrams/colors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chint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chint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hkconsulting.pt/images/signature/logo_ch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652519" y="5661248"/>
            <a:ext cx="1356429" cy="864096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4932040" y="6453336"/>
            <a:ext cx="4211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Member</a:t>
            </a:r>
            <a:r>
              <a:rPr lang="pt-PT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firm</a:t>
            </a:r>
            <a:r>
              <a:rPr lang="pt-PT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of</a:t>
            </a:r>
            <a:r>
              <a:rPr lang="pt-PT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CH </a:t>
            </a:r>
            <a:r>
              <a:rPr lang="pt-PT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International</a:t>
            </a:r>
            <a:endParaRPr lang="pt-PT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Imagem 6" descr="logo HK Consulting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00571" y="1405190"/>
            <a:ext cx="5542858" cy="4047619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Posição de Conteúdo 18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/>
          <a:lstStyle/>
          <a:p>
            <a:pPr>
              <a:buNone/>
            </a:pPr>
            <a:endParaRPr lang="en-GB" sz="2200" dirty="0" smtClean="0"/>
          </a:p>
          <a:p>
            <a:r>
              <a:rPr lang="en-GB" sz="2200" dirty="0" smtClean="0"/>
              <a:t>Formed in 1979</a:t>
            </a:r>
          </a:p>
          <a:p>
            <a:endParaRPr lang="en-GB" sz="2200" dirty="0" smtClean="0"/>
          </a:p>
          <a:p>
            <a:r>
              <a:rPr lang="en-GB" sz="2200" dirty="0" smtClean="0"/>
              <a:t>Two offices – Lisbon and Algarve</a:t>
            </a:r>
          </a:p>
          <a:p>
            <a:endParaRPr lang="en-GB" sz="2200" dirty="0" smtClean="0"/>
          </a:p>
          <a:p>
            <a:r>
              <a:rPr lang="en-GB" sz="2200" dirty="0" smtClean="0"/>
              <a:t>2 Partners, 9 members of staff</a:t>
            </a:r>
          </a:p>
          <a:p>
            <a:endParaRPr lang="en-GB" sz="2200" dirty="0" smtClean="0"/>
          </a:p>
          <a:p>
            <a:r>
              <a:rPr lang="en-GB" sz="2200" dirty="0" smtClean="0"/>
              <a:t>Approximately 300 clients</a:t>
            </a:r>
          </a:p>
          <a:p>
            <a:endParaRPr lang="pt-PT" sz="2800" dirty="0" smtClean="0"/>
          </a:p>
        </p:txBody>
      </p:sp>
      <p:sp>
        <p:nvSpPr>
          <p:cNvPr id="18" name="Título 17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pt-PT" sz="2800" dirty="0" err="1" smtClean="0">
                <a:solidFill>
                  <a:schemeClr val="bg2">
                    <a:lumMod val="25000"/>
                  </a:schemeClr>
                </a:solidFill>
              </a:rPr>
              <a:t>History</a:t>
            </a:r>
            <a:r>
              <a:rPr lang="pt-PT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PT" sz="2800" dirty="0" err="1" smtClean="0">
                <a:solidFill>
                  <a:schemeClr val="bg2">
                    <a:lumMod val="25000"/>
                  </a:schemeClr>
                </a:solidFill>
              </a:rPr>
              <a:t>and</a:t>
            </a:r>
            <a:r>
              <a:rPr lang="pt-PT" sz="2800" dirty="0" smtClean="0">
                <a:solidFill>
                  <a:schemeClr val="bg2">
                    <a:lumMod val="25000"/>
                  </a:schemeClr>
                </a:solidFill>
              </a:rPr>
              <a:t> Background</a:t>
            </a:r>
            <a:endParaRPr lang="pt-PT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8" name="Imagem 7" descr="logo HK Consulting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1"/>
            <a:ext cx="1368152" cy="999080"/>
          </a:xfrm>
          <a:prstGeom prst="rect">
            <a:avLst/>
          </a:prstGeom>
        </p:spPr>
      </p:pic>
      <p:pic>
        <p:nvPicPr>
          <p:cNvPr id="75778" name="Picture 2" descr="http://www.hkconsulting.pt/images/signature/lef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0834" cy="1268760"/>
          </a:xfrm>
          <a:prstGeom prst="rect">
            <a:avLst/>
          </a:prstGeom>
          <a:noFill/>
        </p:spPr>
      </p:pic>
      <p:pic>
        <p:nvPicPr>
          <p:cNvPr id="75780" name="Picture 4" descr="http://www.hkconsulting.pt/images/signature/logo_ch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7652519" y="188640"/>
            <a:ext cx="1356429" cy="864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Posição de Conteúdo 18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/>
          <a:lstStyle/>
          <a:p>
            <a:pPr>
              <a:buNone/>
            </a:pPr>
            <a:endParaRPr lang="en-GB" sz="2200" dirty="0" smtClean="0"/>
          </a:p>
          <a:p>
            <a:r>
              <a:rPr lang="en-GB" sz="2200" dirty="0" smtClean="0"/>
              <a:t>Current Financial and political situation </a:t>
            </a:r>
          </a:p>
          <a:p>
            <a:pPr>
              <a:buNone/>
            </a:pPr>
            <a:endParaRPr lang="en-GB" sz="2200" dirty="0" smtClean="0"/>
          </a:p>
          <a:p>
            <a:r>
              <a:rPr lang="en-GB" sz="2200" dirty="0" smtClean="0"/>
              <a:t>Main exports/imports</a:t>
            </a:r>
          </a:p>
          <a:p>
            <a:endParaRPr lang="en-GB" sz="2200" dirty="0" smtClean="0"/>
          </a:p>
          <a:p>
            <a:r>
              <a:rPr lang="en-GB" sz="2200" dirty="0" smtClean="0"/>
              <a:t>Future Trends</a:t>
            </a:r>
          </a:p>
          <a:p>
            <a:endParaRPr lang="pt-PT" sz="2800" dirty="0" smtClean="0"/>
          </a:p>
        </p:txBody>
      </p:sp>
      <p:sp>
        <p:nvSpPr>
          <p:cNvPr id="18" name="Título 17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chemeClr val="bg2">
                    <a:lumMod val="25000"/>
                  </a:schemeClr>
                </a:solidFill>
              </a:rPr>
              <a:t>Overview</a:t>
            </a:r>
            <a:r>
              <a:rPr lang="pt-PT" sz="2800" dirty="0" smtClean="0">
                <a:solidFill>
                  <a:schemeClr val="bg2">
                    <a:lumMod val="25000"/>
                  </a:schemeClr>
                </a:solidFill>
              </a:rPr>
              <a:t> Portugal</a:t>
            </a:r>
            <a:endParaRPr lang="pt-PT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8" name="Imagem 7" descr="logo HK Consulting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1"/>
            <a:ext cx="1368152" cy="999080"/>
          </a:xfrm>
          <a:prstGeom prst="rect">
            <a:avLst/>
          </a:prstGeom>
        </p:spPr>
      </p:pic>
      <p:pic>
        <p:nvPicPr>
          <p:cNvPr id="75778" name="Picture 2" descr="http://www.hkconsulting.pt/images/signature/lef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0834" cy="1268760"/>
          </a:xfrm>
          <a:prstGeom prst="rect">
            <a:avLst/>
          </a:prstGeom>
          <a:noFill/>
        </p:spPr>
      </p:pic>
      <p:pic>
        <p:nvPicPr>
          <p:cNvPr id="75780" name="Picture 4" descr="http://www.hkconsulting.pt/images/signature/logo_ch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7652519" y="188640"/>
            <a:ext cx="1356429" cy="864096"/>
          </a:xfrm>
          <a:prstGeom prst="rect">
            <a:avLst/>
          </a:prstGeom>
          <a:noFill/>
        </p:spPr>
      </p:pic>
      <p:pic>
        <p:nvPicPr>
          <p:cNvPr id="13" name="Imagem 12" descr="Mapa Portugal.jpg"/>
          <p:cNvPicPr>
            <a:picLocks noChangeAspect="1"/>
          </p:cNvPicPr>
          <p:nvPr/>
        </p:nvPicPr>
        <p:blipFill>
          <a:blip r:embed="rId6" cstate="print">
            <a:lum bright="70000" contrast="-70000"/>
          </a:blip>
          <a:stretch>
            <a:fillRect/>
          </a:stretch>
        </p:blipFill>
        <p:spPr>
          <a:xfrm>
            <a:off x="6526789" y="1988840"/>
            <a:ext cx="2617211" cy="4602681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ção de Conteúdo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Accountancy</a:t>
            </a:r>
          </a:p>
          <a:p>
            <a:r>
              <a:rPr lang="en-GB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Payroll</a:t>
            </a:r>
          </a:p>
          <a:p>
            <a:r>
              <a:rPr lang="en-GB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Audit and Due Diligence</a:t>
            </a:r>
          </a:p>
          <a:p>
            <a:r>
              <a:rPr lang="en-GB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Non Habitual Residence Status</a:t>
            </a:r>
          </a:p>
          <a:p>
            <a:r>
              <a:rPr lang="en-GB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Investment Subsidy Applications</a:t>
            </a:r>
          </a:p>
          <a:p>
            <a:r>
              <a:rPr lang="en-GB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Transfer Pricing </a:t>
            </a:r>
          </a:p>
          <a:p>
            <a:r>
              <a:rPr lang="en-GB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Tax and VAT Representation</a:t>
            </a:r>
          </a:p>
          <a:p>
            <a:r>
              <a:rPr lang="en-GB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Business Start Up</a:t>
            </a:r>
          </a:p>
          <a:p>
            <a:pPr>
              <a:buNone/>
            </a:pPr>
            <a:endParaRPr lang="en-GB" sz="2400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endParaRPr lang="pt-PT" dirty="0"/>
          </a:p>
        </p:txBody>
      </p:sp>
      <p:pic>
        <p:nvPicPr>
          <p:cNvPr id="8" name="Imagem 7" descr="logo HK Consulting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1"/>
            <a:ext cx="1368152" cy="999080"/>
          </a:xfrm>
          <a:prstGeom prst="rect">
            <a:avLst/>
          </a:prstGeom>
        </p:spPr>
      </p:pic>
      <p:pic>
        <p:nvPicPr>
          <p:cNvPr id="75778" name="Picture 2" descr="http://www.hkconsulting.pt/images/signature/lef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0834" cy="1268760"/>
          </a:xfrm>
          <a:prstGeom prst="rect">
            <a:avLst/>
          </a:prstGeom>
          <a:noFill/>
        </p:spPr>
      </p:pic>
      <p:pic>
        <p:nvPicPr>
          <p:cNvPr id="75780" name="Picture 4" descr="http://www.hkconsulting.pt/images/signature/logo_ch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7652519" y="188640"/>
            <a:ext cx="1356429" cy="864096"/>
          </a:xfrm>
          <a:prstGeom prst="rect">
            <a:avLst/>
          </a:prstGeom>
          <a:noFill/>
        </p:spPr>
      </p:pic>
      <p:graphicFrame>
        <p:nvGraphicFramePr>
          <p:cNvPr id="13" name="Marcador de Posição de Conteúdo 12"/>
          <p:cNvGraphicFramePr>
            <a:graphicFrameLocks noGrp="1"/>
          </p:cNvGraphicFramePr>
          <p:nvPr>
            <p:ph sz="half" idx="1"/>
          </p:nvPr>
        </p:nvGraphicFramePr>
        <p:xfrm>
          <a:off x="683568" y="1052736"/>
          <a:ext cx="3312368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14" name="Imagem 13" descr="calculator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131530" y="2924944"/>
            <a:ext cx="1951185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Posição de Conteúdo 18"/>
          <p:cNvSpPr>
            <a:spLocks noGrp="1"/>
          </p:cNvSpPr>
          <p:nvPr>
            <p:ph idx="1"/>
          </p:nvPr>
        </p:nvSpPr>
        <p:spPr>
          <a:xfrm>
            <a:off x="539552" y="1484784"/>
            <a:ext cx="5040560" cy="4536504"/>
          </a:xfrm>
        </p:spPr>
        <p:txBody>
          <a:bodyPr>
            <a:normAutofit/>
          </a:bodyPr>
          <a:lstStyle/>
          <a:p>
            <a:endParaRPr lang="en-GB" sz="2200" dirty="0" smtClean="0"/>
          </a:p>
          <a:p>
            <a:pPr algn="just"/>
            <a:r>
              <a:rPr lang="en-GB" sz="1900" dirty="0" smtClean="0"/>
              <a:t>Relocation Services for foreign individuals coming to Portugal</a:t>
            </a:r>
          </a:p>
          <a:p>
            <a:pPr algn="just">
              <a:buNone/>
            </a:pPr>
            <a:endParaRPr lang="en-GB" sz="1900" dirty="0" smtClean="0"/>
          </a:p>
          <a:p>
            <a:pPr algn="just"/>
            <a:r>
              <a:rPr lang="en-GB" sz="1900" dirty="0" smtClean="0"/>
              <a:t>Formation of foreign branches and companies in Portugal</a:t>
            </a:r>
          </a:p>
          <a:p>
            <a:pPr algn="just"/>
            <a:endParaRPr lang="en-GB" sz="1900" dirty="0" smtClean="0"/>
          </a:p>
          <a:p>
            <a:pPr algn="just"/>
            <a:r>
              <a:rPr lang="en-GB" sz="1900" dirty="0" smtClean="0"/>
              <a:t>Payroll services for non-resident entities</a:t>
            </a:r>
          </a:p>
          <a:p>
            <a:pPr algn="just">
              <a:buNone/>
            </a:pPr>
            <a:endParaRPr lang="en-GB" sz="1900" dirty="0" smtClean="0"/>
          </a:p>
          <a:p>
            <a:pPr algn="just"/>
            <a:r>
              <a:rPr lang="en-US" sz="1900" dirty="0" smtClean="0"/>
              <a:t>Acting as a proxy for non-resident foreign investors overseeing their businesses in Portugal</a:t>
            </a:r>
            <a:endParaRPr lang="pt-PT" sz="1900" dirty="0" smtClean="0"/>
          </a:p>
        </p:txBody>
      </p:sp>
      <p:pic>
        <p:nvPicPr>
          <p:cNvPr id="8" name="Imagem 7" descr="logo HK Consulting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1"/>
            <a:ext cx="1368152" cy="999080"/>
          </a:xfrm>
          <a:prstGeom prst="rect">
            <a:avLst/>
          </a:prstGeom>
        </p:spPr>
      </p:pic>
      <p:pic>
        <p:nvPicPr>
          <p:cNvPr id="75778" name="Picture 2" descr="http://www.hkconsulting.pt/images/signature/lef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0834" cy="1268760"/>
          </a:xfrm>
          <a:prstGeom prst="rect">
            <a:avLst/>
          </a:prstGeom>
          <a:noFill/>
        </p:spPr>
      </p:pic>
      <p:pic>
        <p:nvPicPr>
          <p:cNvPr id="75780" name="Picture 4" descr="http://www.hkconsulting.pt/images/signature/logo_ch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7652519" y="188640"/>
            <a:ext cx="1356429" cy="864096"/>
          </a:xfrm>
          <a:prstGeom prst="rect">
            <a:avLst/>
          </a:prstGeom>
          <a:noFill/>
        </p:spPr>
      </p:pic>
      <p:pic>
        <p:nvPicPr>
          <p:cNvPr id="7" name="Imagem 6" descr="pen_2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92280" y="3501008"/>
            <a:ext cx="1294998" cy="2420888"/>
          </a:xfrm>
          <a:prstGeom prst="rect">
            <a:avLst/>
          </a:prstGeom>
        </p:spPr>
      </p:pic>
      <p:graphicFrame>
        <p:nvGraphicFramePr>
          <p:cNvPr id="9" name="Diagrama 8"/>
          <p:cNvGraphicFramePr/>
          <p:nvPr/>
        </p:nvGraphicFramePr>
        <p:xfrm>
          <a:off x="5796136" y="1916832"/>
          <a:ext cx="3168352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Posição de Conteúdo 18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>
            <a:normAutofit/>
          </a:bodyPr>
          <a:lstStyle/>
          <a:p>
            <a:endParaRPr lang="en-GB" sz="2200" dirty="0" smtClean="0"/>
          </a:p>
          <a:p>
            <a:r>
              <a:rPr lang="en-GB" sz="2200" dirty="0" smtClean="0"/>
              <a:t>Website: www.hkconsulting.pt</a:t>
            </a:r>
          </a:p>
          <a:p>
            <a:endParaRPr lang="en-GB" sz="2200" dirty="0" smtClean="0"/>
          </a:p>
          <a:p>
            <a:r>
              <a:rPr lang="en-GB" sz="2200" dirty="0" smtClean="0"/>
              <a:t>Word of mouth referrals</a:t>
            </a:r>
          </a:p>
          <a:p>
            <a:pPr>
              <a:buNone/>
            </a:pPr>
            <a:endParaRPr lang="en-GB" sz="2200" dirty="0" smtClean="0"/>
          </a:p>
          <a:p>
            <a:r>
              <a:rPr lang="en-GB" sz="2200" dirty="0" smtClean="0"/>
              <a:t>Active presence in Chamber of Commerce meetings</a:t>
            </a:r>
          </a:p>
          <a:p>
            <a:pPr>
              <a:buNone/>
            </a:pPr>
            <a:endParaRPr lang="en-GB" sz="2200" dirty="0" smtClean="0"/>
          </a:p>
          <a:p>
            <a:r>
              <a:rPr lang="en-US" sz="2200" dirty="0" smtClean="0"/>
              <a:t>Cooperation on international projects with CH International</a:t>
            </a:r>
            <a:endParaRPr lang="pt-PT" sz="2200" dirty="0" smtClean="0"/>
          </a:p>
        </p:txBody>
      </p:sp>
      <p:sp>
        <p:nvSpPr>
          <p:cNvPr id="18" name="Título 17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chemeClr val="bg2">
                    <a:lumMod val="25000"/>
                  </a:schemeClr>
                </a:solidFill>
              </a:rPr>
              <a:t>Main Sources of Work</a:t>
            </a:r>
            <a:endParaRPr lang="en-GB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8" name="Imagem 7" descr="logo HK Consulting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1"/>
            <a:ext cx="1368152" cy="999080"/>
          </a:xfrm>
          <a:prstGeom prst="rect">
            <a:avLst/>
          </a:prstGeom>
        </p:spPr>
      </p:pic>
      <p:pic>
        <p:nvPicPr>
          <p:cNvPr id="75778" name="Picture 2" descr="http://www.hkconsulting.pt/images/signature/lef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0834" cy="1268760"/>
          </a:xfrm>
          <a:prstGeom prst="rect">
            <a:avLst/>
          </a:prstGeom>
          <a:noFill/>
        </p:spPr>
      </p:pic>
      <p:pic>
        <p:nvPicPr>
          <p:cNvPr id="75780" name="Picture 4" descr="http://www.hkconsulting.pt/images/signature/logo_ch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7652519" y="188640"/>
            <a:ext cx="1356429" cy="864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ção de Conteúdo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2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Income Tax (IRS)</a:t>
            </a:r>
          </a:p>
          <a:p>
            <a:r>
              <a:rPr lang="en-GB" sz="2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Corporation Tax (IRC)</a:t>
            </a:r>
          </a:p>
          <a:p>
            <a:r>
              <a:rPr lang="en-GB" sz="2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Value Added Tax (IVA)</a:t>
            </a:r>
          </a:p>
          <a:p>
            <a:r>
              <a:rPr lang="en-GB" sz="2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Taxation of Non-Residents</a:t>
            </a:r>
          </a:p>
          <a:p>
            <a:r>
              <a:rPr lang="en-GB" sz="2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Golden Permit Programme</a:t>
            </a:r>
          </a:p>
          <a:p>
            <a:r>
              <a:rPr lang="en-GB" sz="2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Property Taxes (IMI and IMT)</a:t>
            </a:r>
          </a:p>
          <a:p>
            <a:r>
              <a:rPr lang="en-GB" sz="2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Inheritance Taxes</a:t>
            </a:r>
            <a:endParaRPr lang="en-GB" sz="2400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endParaRPr lang="pt-PT" dirty="0"/>
          </a:p>
        </p:txBody>
      </p:sp>
      <p:pic>
        <p:nvPicPr>
          <p:cNvPr id="8" name="Imagem 7" descr="logo HK Consulting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1"/>
            <a:ext cx="1368152" cy="999080"/>
          </a:xfrm>
          <a:prstGeom prst="rect">
            <a:avLst/>
          </a:prstGeom>
        </p:spPr>
      </p:pic>
      <p:pic>
        <p:nvPicPr>
          <p:cNvPr id="75778" name="Picture 2" descr="http://www.hkconsulting.pt/images/signature/lef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0834" cy="1268760"/>
          </a:xfrm>
          <a:prstGeom prst="rect">
            <a:avLst/>
          </a:prstGeom>
          <a:noFill/>
        </p:spPr>
      </p:pic>
      <p:pic>
        <p:nvPicPr>
          <p:cNvPr id="75780" name="Picture 4" descr="http://www.hkconsulting.pt/images/signature/logo_ch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7652519" y="188640"/>
            <a:ext cx="1356429" cy="864096"/>
          </a:xfrm>
          <a:prstGeom prst="rect">
            <a:avLst/>
          </a:prstGeom>
          <a:noFill/>
        </p:spPr>
      </p:pic>
      <p:graphicFrame>
        <p:nvGraphicFramePr>
          <p:cNvPr id="13" name="Marcador de Posição de Conteúdo 12"/>
          <p:cNvGraphicFramePr>
            <a:graphicFrameLocks noGrp="1"/>
          </p:cNvGraphicFramePr>
          <p:nvPr>
            <p:ph sz="half" idx="1"/>
          </p:nvPr>
        </p:nvGraphicFramePr>
        <p:xfrm>
          <a:off x="539552" y="1556792"/>
          <a:ext cx="3384376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14" name="Imagem 13" descr="calculator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475656" y="4005064"/>
            <a:ext cx="2532975" cy="19803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Posição de Conteúdo 18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>
            <a:normAutofit/>
          </a:bodyPr>
          <a:lstStyle/>
          <a:p>
            <a:endParaRPr lang="en-GB" sz="2200" dirty="0" smtClean="0"/>
          </a:p>
          <a:p>
            <a:r>
              <a:rPr lang="en-GB" sz="2200" dirty="0" smtClean="0"/>
              <a:t>Opening an office in Porto</a:t>
            </a:r>
          </a:p>
          <a:p>
            <a:pPr>
              <a:buNone/>
            </a:pPr>
            <a:endParaRPr lang="en-GB" sz="2200" dirty="0" smtClean="0"/>
          </a:p>
          <a:p>
            <a:r>
              <a:rPr lang="en-GB" sz="2200" dirty="0" smtClean="0"/>
              <a:t>Forming an audit firm</a:t>
            </a:r>
          </a:p>
          <a:p>
            <a:endParaRPr lang="en-GB" sz="2200" dirty="0" smtClean="0"/>
          </a:p>
          <a:p>
            <a:r>
              <a:rPr lang="en-GB" sz="2200" dirty="0" smtClean="0"/>
              <a:t>Preparation of US Tax Returns as opening in the market.</a:t>
            </a:r>
          </a:p>
          <a:p>
            <a:pPr>
              <a:buNone/>
            </a:pPr>
            <a:endParaRPr lang="en-GB" sz="2200" dirty="0" smtClean="0"/>
          </a:p>
        </p:txBody>
      </p:sp>
      <p:sp>
        <p:nvSpPr>
          <p:cNvPr id="18" name="Título 17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pt-PT" sz="2800" dirty="0" smtClean="0">
                <a:solidFill>
                  <a:schemeClr val="bg2">
                    <a:lumMod val="25000"/>
                  </a:schemeClr>
                </a:solidFill>
              </a:rPr>
              <a:t>Future </a:t>
            </a:r>
            <a:r>
              <a:rPr lang="pt-PT" sz="2800" dirty="0" err="1" smtClean="0">
                <a:solidFill>
                  <a:schemeClr val="bg2">
                    <a:lumMod val="25000"/>
                  </a:schemeClr>
                </a:solidFill>
              </a:rPr>
              <a:t>Projects</a:t>
            </a:r>
            <a:endParaRPr lang="pt-PT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8" name="Imagem 7" descr="logo HK Consulting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1"/>
            <a:ext cx="1368152" cy="999080"/>
          </a:xfrm>
          <a:prstGeom prst="rect">
            <a:avLst/>
          </a:prstGeom>
        </p:spPr>
      </p:pic>
      <p:pic>
        <p:nvPicPr>
          <p:cNvPr id="75778" name="Picture 2" descr="http://www.hkconsulting.pt/images/signature/lef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0834" cy="1268760"/>
          </a:xfrm>
          <a:prstGeom prst="rect">
            <a:avLst/>
          </a:prstGeom>
          <a:noFill/>
        </p:spPr>
      </p:pic>
      <p:pic>
        <p:nvPicPr>
          <p:cNvPr id="75780" name="Picture 4" descr="http://www.hkconsulting.pt/images/signature/logo_ch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7652519" y="188640"/>
            <a:ext cx="1356429" cy="864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7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Looking forward to working with you in the future!</a:t>
            </a:r>
            <a:endParaRPr lang="en-GB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8" name="Imagem 7" descr="logo HK Consulting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1"/>
            <a:ext cx="1368152" cy="999080"/>
          </a:xfrm>
          <a:prstGeom prst="rect">
            <a:avLst/>
          </a:prstGeom>
        </p:spPr>
      </p:pic>
      <p:pic>
        <p:nvPicPr>
          <p:cNvPr id="75778" name="Picture 2" descr="http://www.hkconsulting.pt/images/signature/lef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0834" cy="1268760"/>
          </a:xfrm>
          <a:prstGeom prst="rect">
            <a:avLst/>
          </a:prstGeom>
          <a:noFill/>
        </p:spPr>
      </p:pic>
      <p:pic>
        <p:nvPicPr>
          <p:cNvPr id="75780" name="Picture 4" descr="http://www.hkconsulting.pt/images/signature/logo_ch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7652519" y="188640"/>
            <a:ext cx="1356429" cy="864096"/>
          </a:xfrm>
          <a:prstGeom prst="rect">
            <a:avLst/>
          </a:prstGeom>
          <a:noFill/>
        </p:spPr>
      </p:pic>
      <p:sp>
        <p:nvSpPr>
          <p:cNvPr id="11" name="Título 17"/>
          <p:cNvSpPr txBox="1">
            <a:spLocks/>
          </p:cNvSpPr>
          <p:nvPr/>
        </p:nvSpPr>
        <p:spPr>
          <a:xfrm>
            <a:off x="6228184" y="4365104"/>
            <a:ext cx="2915816" cy="136815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Thank you,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Andrew Kennard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fluência">
  <a:themeElements>
    <a:clrScheme name="Confluê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fluê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fluê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341</TotalTime>
  <Words>197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Lucida Sans Unicode</vt:lpstr>
      <vt:lpstr>Verdana</vt:lpstr>
      <vt:lpstr>Wingdings 2</vt:lpstr>
      <vt:lpstr>Wingdings 3</vt:lpstr>
      <vt:lpstr>Confluência</vt:lpstr>
      <vt:lpstr>PowerPoint Presentation</vt:lpstr>
      <vt:lpstr>History and Background</vt:lpstr>
      <vt:lpstr>Overview Portugal</vt:lpstr>
      <vt:lpstr>PowerPoint Presentation</vt:lpstr>
      <vt:lpstr>PowerPoint Presentation</vt:lpstr>
      <vt:lpstr>Main Sources of Work</vt:lpstr>
      <vt:lpstr>PowerPoint Presentation</vt:lpstr>
      <vt:lpstr>Future Projects</vt:lpstr>
      <vt:lpstr>Looking forward to working with you in the future!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Patricia Faisca</dc:creator>
  <cp:lastModifiedBy>Carly Davis</cp:lastModifiedBy>
  <cp:revision>38</cp:revision>
  <dcterms:created xsi:type="dcterms:W3CDTF">2017-10-18T10:47:43Z</dcterms:created>
  <dcterms:modified xsi:type="dcterms:W3CDTF">2017-10-19T08:12:06Z</dcterms:modified>
</cp:coreProperties>
</file>